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5EDD343-BA11-4207-97BC-99C466C0333C}" type="datetimeFigureOut">
              <a:rPr lang="es-CO" smtClean="0"/>
              <a:t>09/10/2013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E43EEEB-873D-4794-A0DC-E6CF06D1F46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D343-BA11-4207-97BC-99C466C0333C}" type="datetimeFigureOut">
              <a:rPr lang="es-CO" smtClean="0"/>
              <a:t>09/10/2013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EEEB-873D-4794-A0DC-E6CF06D1F46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D343-BA11-4207-97BC-99C466C0333C}" type="datetimeFigureOut">
              <a:rPr lang="es-CO" smtClean="0"/>
              <a:t>09/10/2013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EEEB-873D-4794-A0DC-E6CF06D1F46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D343-BA11-4207-97BC-99C466C0333C}" type="datetimeFigureOut">
              <a:rPr lang="es-CO" smtClean="0"/>
              <a:t>09/10/2013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EEEB-873D-4794-A0DC-E6CF06D1F46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D343-BA11-4207-97BC-99C466C0333C}" type="datetimeFigureOut">
              <a:rPr lang="es-CO" smtClean="0"/>
              <a:t>09/10/2013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EEEB-873D-4794-A0DC-E6CF06D1F46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D343-BA11-4207-97BC-99C466C0333C}" type="datetimeFigureOut">
              <a:rPr lang="es-CO" smtClean="0"/>
              <a:t>09/10/2013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EEEB-873D-4794-A0DC-E6CF06D1F46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EDD343-BA11-4207-97BC-99C466C0333C}" type="datetimeFigureOut">
              <a:rPr lang="es-CO" smtClean="0"/>
              <a:t>09/10/2013</a:t>
            </a:fld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43EEEB-873D-4794-A0DC-E6CF06D1F468}" type="slidenum">
              <a:rPr lang="es-CO" smtClean="0"/>
              <a:t>‹Nº›</a:t>
            </a:fld>
            <a:endParaRPr lang="es-CO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5EDD343-BA11-4207-97BC-99C466C0333C}" type="datetimeFigureOut">
              <a:rPr lang="es-CO" smtClean="0"/>
              <a:t>09/10/2013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E43EEEB-873D-4794-A0DC-E6CF06D1F46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D343-BA11-4207-97BC-99C466C0333C}" type="datetimeFigureOut">
              <a:rPr lang="es-CO" smtClean="0"/>
              <a:t>09/10/2013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EEEB-873D-4794-A0DC-E6CF06D1F46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D343-BA11-4207-97BC-99C466C0333C}" type="datetimeFigureOut">
              <a:rPr lang="es-CO" smtClean="0"/>
              <a:t>09/10/2013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EEEB-873D-4794-A0DC-E6CF06D1F46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D343-BA11-4207-97BC-99C466C0333C}" type="datetimeFigureOut">
              <a:rPr lang="es-CO" smtClean="0"/>
              <a:t>09/10/2013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3EEEB-873D-4794-A0DC-E6CF06D1F46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5EDD343-BA11-4207-97BC-99C466C0333C}" type="datetimeFigureOut">
              <a:rPr lang="es-CO" smtClean="0"/>
              <a:t>09/10/2013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E43EEEB-873D-4794-A0DC-E6CF06D1F468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4582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s-CO" sz="6000" dirty="0" smtClean="0">
                <a:latin typeface="Adobe Ming Std L" pitchFamily="18" charset="-128"/>
                <a:ea typeface="Adobe Ming Std L" pitchFamily="18" charset="-128"/>
              </a:rPr>
              <a:t>Nuestro Álbum de Fotos</a:t>
            </a:r>
            <a:endParaRPr lang="es-CO" sz="6000" dirty="0">
              <a:latin typeface="Adobe Ming Std L" pitchFamily="18" charset="-128"/>
              <a:ea typeface="Adobe Ming Std L" pitchFamily="18" charset="-128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13530" y="5661248"/>
            <a:ext cx="5637010" cy="882119"/>
          </a:xfrm>
        </p:spPr>
        <p:txBody>
          <a:bodyPr>
            <a:noAutofit/>
          </a:bodyPr>
          <a:lstStyle/>
          <a:p>
            <a:pPr algn="r"/>
            <a:r>
              <a:rPr lang="es-CO" sz="2800" b="1" dirty="0" smtClean="0">
                <a:latin typeface="Adobe Hebrew" pitchFamily="18" charset="-79"/>
                <a:ea typeface="Adobe Heiti Std R" pitchFamily="34" charset="-128"/>
                <a:cs typeface="Adobe Hebrew" pitchFamily="18" charset="-79"/>
              </a:rPr>
              <a:t>Andrea Hernández </a:t>
            </a:r>
          </a:p>
          <a:p>
            <a:pPr algn="r"/>
            <a:r>
              <a:rPr lang="es-CO" sz="2800" b="1" dirty="0" smtClean="0">
                <a:latin typeface="Adobe Hebrew" pitchFamily="18" charset="-79"/>
                <a:ea typeface="Adobe Heiti Std R" pitchFamily="34" charset="-128"/>
                <a:cs typeface="Adobe Hebrew" pitchFamily="18" charset="-79"/>
              </a:rPr>
              <a:t>Luisa Gaviria</a:t>
            </a:r>
            <a:endParaRPr lang="es-CO" sz="2800" b="1" dirty="0">
              <a:latin typeface="Adobe Hebrew" pitchFamily="18" charset="-79"/>
              <a:ea typeface="Adobe Heiti Std R" pitchFamily="34" charset="-128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54624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61248" y="5789324"/>
            <a:ext cx="3682752" cy="1085056"/>
          </a:xfrm>
        </p:spPr>
        <p:txBody>
          <a:bodyPr>
            <a:noAutofit/>
          </a:bodyPr>
          <a:lstStyle/>
          <a:p>
            <a:pPr algn="r"/>
            <a:r>
              <a:rPr lang="es-CO" sz="4400" dirty="0" smtClean="0"/>
              <a:t>Foto Derecha</a:t>
            </a:r>
            <a:endParaRPr lang="es-CO" sz="4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6785405" cy="5089054"/>
          </a:xfrm>
        </p:spPr>
      </p:pic>
    </p:spTree>
    <p:extLst>
      <p:ext uri="{BB962C8B-B14F-4D97-AF65-F5344CB8AC3E}">
        <p14:creationId xmlns:p14="http://schemas.microsoft.com/office/powerpoint/2010/main" val="3994450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33056" y="5772944"/>
            <a:ext cx="5410944" cy="1085056"/>
          </a:xfrm>
        </p:spPr>
        <p:txBody>
          <a:bodyPr/>
          <a:lstStyle/>
          <a:p>
            <a:pPr algn="r"/>
            <a:r>
              <a:rPr lang="es-CO" dirty="0" smtClean="0"/>
              <a:t>Enmarcar la Imagen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6480720" cy="4860540"/>
          </a:xfrm>
        </p:spPr>
      </p:pic>
    </p:spTree>
    <p:extLst>
      <p:ext uri="{BB962C8B-B14F-4D97-AF65-F5344CB8AC3E}">
        <p14:creationId xmlns:p14="http://schemas.microsoft.com/office/powerpoint/2010/main" val="15872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5949280"/>
            <a:ext cx="6512511" cy="908720"/>
          </a:xfrm>
        </p:spPr>
        <p:txBody>
          <a:bodyPr/>
          <a:lstStyle/>
          <a:p>
            <a:pPr marL="0" indent="0" algn="r">
              <a:buNone/>
            </a:pPr>
            <a:r>
              <a:rPr lang="es-CO" dirty="0" smtClean="0"/>
              <a:t>Centro de Atención.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7320812" cy="5490610"/>
          </a:xfrm>
        </p:spPr>
      </p:pic>
    </p:spTree>
    <p:extLst>
      <p:ext uri="{BB962C8B-B14F-4D97-AF65-F5344CB8AC3E}">
        <p14:creationId xmlns:p14="http://schemas.microsoft.com/office/powerpoint/2010/main" val="251108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39952" y="5844952"/>
            <a:ext cx="5004048" cy="1013048"/>
          </a:xfrm>
        </p:spPr>
        <p:txBody>
          <a:bodyPr>
            <a:noAutofit/>
          </a:bodyPr>
          <a:lstStyle/>
          <a:p>
            <a:pPr algn="r"/>
            <a:r>
              <a:rPr lang="es-CO" sz="4400" dirty="0" smtClean="0"/>
              <a:t>Quitar del Centro</a:t>
            </a:r>
            <a:endParaRPr lang="es-CO" sz="4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7236296" cy="5256584"/>
          </a:xfrm>
        </p:spPr>
      </p:pic>
    </p:spTree>
    <p:extLst>
      <p:ext uri="{BB962C8B-B14F-4D97-AF65-F5344CB8AC3E}">
        <p14:creationId xmlns:p14="http://schemas.microsoft.com/office/powerpoint/2010/main" val="188090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13040" y="5772944"/>
            <a:ext cx="3610744" cy="1085056"/>
          </a:xfrm>
        </p:spPr>
        <p:txBody>
          <a:bodyPr>
            <a:normAutofit/>
          </a:bodyPr>
          <a:lstStyle/>
          <a:p>
            <a:pPr algn="r"/>
            <a:r>
              <a:rPr lang="es-CO" sz="4400" dirty="0" smtClean="0"/>
              <a:t>El Horizonte</a:t>
            </a:r>
            <a:endParaRPr lang="es-CO" sz="4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6912768" cy="5184576"/>
          </a:xfrm>
        </p:spPr>
      </p:pic>
    </p:spTree>
    <p:extLst>
      <p:ext uri="{BB962C8B-B14F-4D97-AF65-F5344CB8AC3E}">
        <p14:creationId xmlns:p14="http://schemas.microsoft.com/office/powerpoint/2010/main" val="26482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3928" y="5800863"/>
            <a:ext cx="4762872" cy="1085056"/>
          </a:xfrm>
        </p:spPr>
        <p:txBody>
          <a:bodyPr>
            <a:normAutofit/>
          </a:bodyPr>
          <a:lstStyle/>
          <a:p>
            <a:pPr algn="r"/>
            <a:r>
              <a:rPr lang="es-CO" sz="4800" dirty="0" smtClean="0"/>
              <a:t>Profundidad</a:t>
            </a:r>
            <a:endParaRPr lang="es-CO" sz="4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45"/>
          <a:stretch/>
        </p:blipFill>
        <p:spPr>
          <a:xfrm>
            <a:off x="683568" y="764704"/>
            <a:ext cx="6048672" cy="5281778"/>
          </a:xfrm>
        </p:spPr>
      </p:pic>
    </p:spTree>
    <p:extLst>
      <p:ext uri="{BB962C8B-B14F-4D97-AF65-F5344CB8AC3E}">
        <p14:creationId xmlns:p14="http://schemas.microsoft.com/office/powerpoint/2010/main" val="426705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9848" y="5949280"/>
            <a:ext cx="2386608" cy="811529"/>
          </a:xfrm>
        </p:spPr>
        <p:txBody>
          <a:bodyPr>
            <a:noAutofit/>
          </a:bodyPr>
          <a:lstStyle/>
          <a:p>
            <a:r>
              <a:rPr lang="es-CO" sz="4800" dirty="0" smtClean="0"/>
              <a:t>Zoom</a:t>
            </a:r>
            <a:endParaRPr lang="es-CO" sz="4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6768752" cy="5076564"/>
          </a:xfrm>
        </p:spPr>
      </p:pic>
    </p:spTree>
    <p:extLst>
      <p:ext uri="{BB962C8B-B14F-4D97-AF65-F5344CB8AC3E}">
        <p14:creationId xmlns:p14="http://schemas.microsoft.com/office/powerpoint/2010/main" val="290502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3666" y="5705872"/>
            <a:ext cx="5400600" cy="1152128"/>
          </a:xfrm>
        </p:spPr>
        <p:txBody>
          <a:bodyPr>
            <a:normAutofit/>
          </a:bodyPr>
          <a:lstStyle/>
          <a:p>
            <a:r>
              <a:rPr lang="es-CO" dirty="0" smtClean="0"/>
              <a:t>Orientación</a:t>
            </a:r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899199" cy="3528392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5007" y="1385773"/>
            <a:ext cx="4968552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7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96136" y="3140968"/>
            <a:ext cx="2746648" cy="1085056"/>
          </a:xfrm>
        </p:spPr>
        <p:txBody>
          <a:bodyPr>
            <a:normAutofit/>
          </a:bodyPr>
          <a:lstStyle/>
          <a:p>
            <a:r>
              <a:rPr lang="es-CO" sz="4800" dirty="0" smtClean="0"/>
              <a:t>Ángulo</a:t>
            </a:r>
            <a:endParaRPr lang="es-CO" sz="4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6974" y="1205206"/>
            <a:ext cx="5832648" cy="4807628"/>
          </a:xfrm>
        </p:spPr>
      </p:pic>
    </p:spTree>
    <p:extLst>
      <p:ext uri="{BB962C8B-B14F-4D97-AF65-F5344CB8AC3E}">
        <p14:creationId xmlns:p14="http://schemas.microsoft.com/office/powerpoint/2010/main" val="148371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68615" y="5772735"/>
            <a:ext cx="5410944" cy="1085056"/>
          </a:xfrm>
        </p:spPr>
        <p:txBody>
          <a:bodyPr/>
          <a:lstStyle/>
          <a:p>
            <a:pPr algn="r"/>
            <a:r>
              <a:rPr lang="es-CO" dirty="0" smtClean="0"/>
              <a:t>Desenfoque del Fondo</a:t>
            </a:r>
            <a:endParaRPr lang="es-CO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3"/>
          <a:stretch/>
        </p:blipFill>
        <p:spPr>
          <a:xfrm>
            <a:off x="539552" y="908720"/>
            <a:ext cx="5760640" cy="4979947"/>
          </a:xfrm>
        </p:spPr>
      </p:pic>
    </p:spTree>
    <p:extLst>
      <p:ext uri="{BB962C8B-B14F-4D97-AF65-F5344CB8AC3E}">
        <p14:creationId xmlns:p14="http://schemas.microsoft.com/office/powerpoint/2010/main" val="2771309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</TotalTime>
  <Words>29</Words>
  <Application>Microsoft Office PowerPoint</Application>
  <PresentationFormat>Presentación en pantalla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Urbano</vt:lpstr>
      <vt:lpstr>Nuestro Álbum de Fotos</vt:lpstr>
      <vt:lpstr>Centro de Atención.</vt:lpstr>
      <vt:lpstr>Quitar del Centro</vt:lpstr>
      <vt:lpstr>El Horizonte</vt:lpstr>
      <vt:lpstr>Profundidad</vt:lpstr>
      <vt:lpstr>Zoom</vt:lpstr>
      <vt:lpstr>Orientación</vt:lpstr>
      <vt:lpstr>Ángulo</vt:lpstr>
      <vt:lpstr>Desenfoque del Fondo</vt:lpstr>
      <vt:lpstr>Foto Derecha</vt:lpstr>
      <vt:lpstr>Enmarcar la Imagen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Nuestro Álbum de Fotos</dc:title>
  <dc:creator>usuario</dc:creator>
  <cp:lastModifiedBy>usuario</cp:lastModifiedBy>
  <cp:revision>3</cp:revision>
  <dcterms:created xsi:type="dcterms:W3CDTF">2013-10-09T19:03:37Z</dcterms:created>
  <dcterms:modified xsi:type="dcterms:W3CDTF">2013-10-09T19:24:05Z</dcterms:modified>
</cp:coreProperties>
</file>